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Fostering digital citizenship through language education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211CA8-8CDF-1345-860F-BE0597BB98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45</cp:revision>
  <dcterms:created xsi:type="dcterms:W3CDTF">2024-02-06T15:43:11Z</dcterms:created>
  <dcterms:modified xsi:type="dcterms:W3CDTF">2025-02-19T11:43:50Z</dcterms:modified>
</cp:coreProperties>
</file>